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2"/>
    <p:restoredTop sz="94580"/>
  </p:normalViewPr>
  <p:slideViewPr>
    <p:cSldViewPr snapToGrid="0" snapToObjects="1">
      <p:cViewPr>
        <p:scale>
          <a:sx n="107" d="100"/>
          <a:sy n="107" d="100"/>
        </p:scale>
        <p:origin x="6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2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958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1798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7765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0421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75166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36219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9F9C37B-1D36-470B-8223-D6C91242EC14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903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7C6F52A-A82B-47A2-A83A-8C4C91F2D59F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04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59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64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76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21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4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4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645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82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PurvaBundela/Stock-Market-Prediction-Using-Scala-and-Spark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1187336"/>
            <a:ext cx="10607040" cy="164592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          Stock </a:t>
            </a:r>
            <a:r>
              <a:rPr lang="en-US" sz="4000" b="1" dirty="0"/>
              <a:t>Market </a:t>
            </a:r>
            <a:r>
              <a:rPr lang="en-US" sz="4000" b="1" dirty="0" smtClean="0"/>
              <a:t>Prediction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76295"/>
            <a:ext cx="6801612" cy="1239894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Course: Big Data System Engineering Using Scala</a:t>
            </a:r>
          </a:p>
          <a:p>
            <a:pPr algn="l"/>
            <a:r>
              <a:rPr lang="en-US" dirty="0" smtClean="0"/>
              <a:t>Professor: Robin </a:t>
            </a:r>
            <a:r>
              <a:rPr lang="en-US" dirty="0" err="1" smtClean="0"/>
              <a:t>Hillyard</a:t>
            </a:r>
            <a:endParaRPr lang="en-US" dirty="0" smtClean="0"/>
          </a:p>
          <a:p>
            <a:pPr algn="l"/>
            <a:r>
              <a:rPr lang="en-US" dirty="0" smtClean="0"/>
              <a:t>Team-8: </a:t>
            </a:r>
            <a:r>
              <a:rPr lang="en-US" dirty="0" err="1" smtClean="0"/>
              <a:t>Dishank</a:t>
            </a:r>
            <a:r>
              <a:rPr lang="en-US" dirty="0" smtClean="0"/>
              <a:t>, </a:t>
            </a:r>
            <a:r>
              <a:rPr lang="en-US" dirty="0" err="1" smtClean="0"/>
              <a:t>Purva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0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2967108"/>
          </a:xfrm>
        </p:spPr>
        <p:txBody>
          <a:bodyPr>
            <a:normAutofit/>
          </a:bodyPr>
          <a:lstStyle/>
          <a:p>
            <a:r>
              <a:rPr lang="en-US" dirty="0" smtClean="0"/>
              <a:t>Building a reactive application that is based on Actor model using Akka framework and </a:t>
            </a:r>
            <a:r>
              <a:rPr lang="en-US" dirty="0" smtClean="0"/>
              <a:t>Play Framework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Analyze the volume of stocks traded  from the available listing dataset using Spark and Mlib.</a:t>
            </a:r>
          </a:p>
          <a:p>
            <a:r>
              <a:rPr lang="en-US" dirty="0" smtClean="0"/>
              <a:t>Suggest user future stock prices based on historical data and twitter sentiment analysis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93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601353" cy="23965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User will enter the company name for prediction and model will provide the future stock prediction of the mentioned company.</a:t>
            </a:r>
          </a:p>
          <a:p>
            <a:r>
              <a:rPr lang="en-US" dirty="0" smtClean="0"/>
              <a:t>The admin will have access to a dashboard showcasing the summary of the all the stock prices.</a:t>
            </a:r>
          </a:p>
          <a:p>
            <a:r>
              <a:rPr lang="en-US" dirty="0" smtClean="0"/>
              <a:t>Company can gauge the revenue they made for the past few years.</a:t>
            </a:r>
          </a:p>
          <a:p>
            <a:r>
              <a:rPr lang="en-US" dirty="0" smtClean="0"/>
              <a:t>As flexible </a:t>
            </a:r>
            <a:r>
              <a:rPr lang="en-US" dirty="0"/>
              <a:t>and scalable design, the application </a:t>
            </a:r>
            <a:r>
              <a:rPr lang="en-US" dirty="0" smtClean="0"/>
              <a:t>will be </a:t>
            </a:r>
            <a:r>
              <a:rPr lang="en-US" dirty="0"/>
              <a:t>responsive to high traffic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156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3164" y="510638"/>
            <a:ext cx="8547700" cy="5818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5657" y="1175657"/>
            <a:ext cx="10431324" cy="553485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data source we used was </a:t>
            </a:r>
            <a:r>
              <a:rPr lang="en-US" dirty="0" smtClean="0">
                <a:solidFill>
                  <a:schemeClr val="bg1"/>
                </a:solidFill>
              </a:rPr>
              <a:t>taken from Kaggle which has about 600000 rows for 505 Companies over the period of five years.  </a:t>
            </a:r>
            <a:r>
              <a:rPr lang="en-US" dirty="0" smtClean="0"/>
              <a:t>.</a:t>
            </a:r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98" y="2375065"/>
            <a:ext cx="5533160" cy="4177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291" y="2375065"/>
            <a:ext cx="5997039" cy="417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8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4711" y="2517291"/>
            <a:ext cx="8197327" cy="1516828"/>
          </a:xfrm>
        </p:spPr>
        <p:txBody>
          <a:bodyPr>
            <a:normAutofit/>
          </a:bodyPr>
          <a:lstStyle/>
          <a:p>
            <a:r>
              <a:rPr lang="en-US" dirty="0" smtClean="0"/>
              <a:t>Build an reactive application using </a:t>
            </a:r>
            <a:r>
              <a:rPr lang="en-US" dirty="0" smtClean="0"/>
              <a:t>Play framework </a:t>
            </a:r>
            <a:r>
              <a:rPr lang="en-US" dirty="0" smtClean="0"/>
              <a:t>and Actor Model</a:t>
            </a:r>
          </a:p>
          <a:p>
            <a:r>
              <a:rPr lang="en-US" dirty="0" smtClean="0"/>
              <a:t>Use of Spark and Spark Mlib to come up with the </a:t>
            </a:r>
            <a:r>
              <a:rPr lang="en-US" dirty="0" smtClean="0"/>
              <a:t>prediction of </a:t>
            </a:r>
            <a:r>
              <a:rPr lang="en-US" dirty="0" err="1" smtClean="0"/>
              <a:t>stck</a:t>
            </a:r>
            <a:r>
              <a:rPr lang="en-US" dirty="0" smtClean="0"/>
              <a:t> for </a:t>
            </a:r>
            <a:r>
              <a:rPr lang="en-US" dirty="0" smtClean="0"/>
              <a:t>the user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015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Milestone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691575"/>
              </p:ext>
            </p:extLst>
          </p:nvPr>
        </p:nvGraphicFramePr>
        <p:xfrm>
          <a:off x="2351314" y="2478394"/>
          <a:ext cx="7915564" cy="3779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7782"/>
                <a:gridCol w="3957782"/>
              </a:tblGrid>
              <a:tr h="47932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</a:tr>
              <a:tr h="996972">
                <a:tc>
                  <a:txBody>
                    <a:bodyPr/>
                    <a:lstStyle/>
                    <a:p>
                      <a:r>
                        <a:rPr lang="en-US" dirty="0" smtClean="0"/>
                        <a:t>Come</a:t>
                      </a:r>
                      <a:r>
                        <a:rPr lang="en-US" baseline="0" dirty="0" smtClean="0"/>
                        <a:t> up with the Prototype for our reactive System and data cleaning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4/01</a:t>
                      </a:r>
                      <a:endParaRPr lang="en-US" dirty="0"/>
                    </a:p>
                  </a:txBody>
                  <a:tcPr/>
                </a:tc>
              </a:tr>
              <a:tr h="996972">
                <a:tc>
                  <a:txBody>
                    <a:bodyPr/>
                    <a:lstStyle/>
                    <a:p>
                      <a:r>
                        <a:rPr lang="en-US" dirty="0" smtClean="0"/>
                        <a:t>Exploring and implementing</a:t>
                      </a:r>
                      <a:r>
                        <a:rPr lang="en-US" baseline="0" dirty="0" smtClean="0"/>
                        <a:t>  Actor model and spark and unit tests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4/14</a:t>
                      </a:r>
                      <a:endParaRPr lang="en-US" dirty="0"/>
                    </a:p>
                  </a:txBody>
                  <a:tcPr/>
                </a:tc>
              </a:tr>
              <a:tr h="479320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Integrating</a:t>
                      </a:r>
                      <a:r>
                        <a:rPr lang="en-US" baseline="0" dirty="0" smtClean="0"/>
                        <a:t> Spark and Spring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4/20</a:t>
                      </a:r>
                      <a:endParaRPr lang="en-US" dirty="0"/>
                    </a:p>
                  </a:txBody>
                  <a:tcPr/>
                </a:tc>
              </a:tr>
              <a:tr h="827318"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Functional</a:t>
                      </a:r>
                      <a:r>
                        <a:rPr lang="en-US" baseline="0" dirty="0" smtClean="0"/>
                        <a:t> and load testing </a:t>
                      </a:r>
                      <a:r>
                        <a:rPr lang="en-US" dirty="0" smtClean="0"/>
                        <a:t>/self acceptance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4/22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512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in Scala</a:t>
            </a:r>
            <a:endParaRPr lang="en-US" dirty="0" smtClean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Akka</a:t>
            </a:r>
          </a:p>
          <a:p>
            <a:pPr lvl="2"/>
            <a:r>
              <a:rPr lang="en-US" dirty="0" smtClean="0">
                <a:sym typeface="Wingdings"/>
              </a:rPr>
              <a:t>Spark</a:t>
            </a:r>
          </a:p>
          <a:p>
            <a:pPr lvl="2"/>
            <a:r>
              <a:rPr lang="en-US" dirty="0" smtClean="0">
                <a:sym typeface="Wingdings"/>
              </a:rPr>
              <a:t>Spark </a:t>
            </a:r>
            <a:r>
              <a:rPr lang="en-US" dirty="0" smtClean="0">
                <a:sym typeface="Wingdings"/>
              </a:rPr>
              <a:t>Mlib</a:t>
            </a:r>
          </a:p>
          <a:p>
            <a:pPr lvl="2"/>
            <a:r>
              <a:rPr lang="en-US" dirty="0" smtClean="0">
                <a:sym typeface="Wingdings"/>
              </a:rPr>
              <a:t>Play</a:t>
            </a:r>
            <a:endParaRPr lang="en-US" dirty="0">
              <a:sym typeface="Wingdings"/>
            </a:endParaRPr>
          </a:p>
          <a:p>
            <a:pPr lvl="2"/>
            <a:r>
              <a:rPr lang="en-US" dirty="0" err="1" smtClean="0">
                <a:sym typeface="Wingdings"/>
              </a:rPr>
              <a:t>Git</a:t>
            </a:r>
            <a:r>
              <a:rPr lang="en-US" dirty="0" smtClean="0">
                <a:sym typeface="Wingdings"/>
              </a:rPr>
              <a:t> hub Link: </a:t>
            </a:r>
            <a:r>
              <a:rPr lang="en-US" dirty="0" smtClean="0">
                <a:sym typeface="Wingdings"/>
                <a:hlinkClick r:id="rId2"/>
              </a:rPr>
              <a:t>https</a:t>
            </a:r>
            <a:r>
              <a:rPr lang="en-US" dirty="0">
                <a:sym typeface="Wingdings"/>
                <a:hlinkClick r:id="rId2"/>
              </a:rPr>
              <a:t>://</a:t>
            </a:r>
            <a:r>
              <a:rPr lang="en-US" dirty="0" err="1">
                <a:sym typeface="Wingdings"/>
                <a:hlinkClick r:id="rId2"/>
              </a:rPr>
              <a:t>github.com</a:t>
            </a:r>
            <a:r>
              <a:rPr lang="en-US" dirty="0">
                <a:sym typeface="Wingdings"/>
                <a:hlinkClick r:id="rId2"/>
              </a:rPr>
              <a:t>/</a:t>
            </a:r>
            <a:r>
              <a:rPr lang="en-US" dirty="0" err="1">
                <a:sym typeface="Wingdings"/>
                <a:hlinkClick r:id="rId2"/>
              </a:rPr>
              <a:t>PurvaBundela</a:t>
            </a:r>
            <a:r>
              <a:rPr lang="en-US" dirty="0">
                <a:sym typeface="Wingdings"/>
                <a:hlinkClick r:id="rId2"/>
              </a:rPr>
              <a:t>/Stock-Market-Prediction-Using-Scala-and-Spark</a:t>
            </a:r>
            <a:endParaRPr lang="en-US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55206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Application should be truly reactive </a:t>
            </a:r>
            <a:r>
              <a:rPr lang="en-US" dirty="0" smtClean="0"/>
              <a:t>and will be able to hold 1500 request</a:t>
            </a:r>
            <a:endParaRPr lang="en-US" dirty="0"/>
          </a:p>
          <a:p>
            <a:r>
              <a:rPr lang="en-US" dirty="0" smtClean="0"/>
              <a:t>Stock Market Prediction accuracy should be around 70%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0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3054" y="3593054"/>
            <a:ext cx="6367810" cy="214697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58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254</TotalTime>
  <Words>278</Words>
  <Application>Microsoft Macintosh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Century Gothic</vt:lpstr>
      <vt:lpstr>Wingdings</vt:lpstr>
      <vt:lpstr>Wingdings 3</vt:lpstr>
      <vt:lpstr>Arial</vt:lpstr>
      <vt:lpstr>Ion Boardroom</vt:lpstr>
      <vt:lpstr>          Stock Market Prediction</vt:lpstr>
      <vt:lpstr>Goals of the project</vt:lpstr>
      <vt:lpstr>Use case</vt:lpstr>
      <vt:lpstr>Data sources</vt:lpstr>
      <vt:lpstr>Methodology</vt:lpstr>
      <vt:lpstr>Milestone</vt:lpstr>
      <vt:lpstr>Scala Programming</vt:lpstr>
      <vt:lpstr>Acceptance Criteria</vt:lpstr>
      <vt:lpstr>Thank you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sneak peak into airbnb </dc:title>
  <dc:creator>Microsoft Office User</dc:creator>
  <cp:lastModifiedBy>bundela.p@husky.neu.edu</cp:lastModifiedBy>
  <cp:revision>33</cp:revision>
  <dcterms:created xsi:type="dcterms:W3CDTF">2017-03-17T20:55:19Z</dcterms:created>
  <dcterms:modified xsi:type="dcterms:W3CDTF">2018-03-15T15:51:16Z</dcterms:modified>
</cp:coreProperties>
</file>

<file path=docProps/thumbnail.jpeg>
</file>